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157BC0-790B-E7F1-B7CF-4C9B716E76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D589060-22F4-B0F0-6D85-B034D80A1B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FB4F61-E395-4DD0-BA13-1F75A5833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04065-86A2-4839-A6F9-8CA1A98A75D2}" type="datetimeFigureOut">
              <a:rPr lang="es-ES" smtClean="0"/>
              <a:t>08/05/2026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0DC4B32-16AF-4F21-34A7-370C04935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0AB7255-03EF-C76D-6B13-AB867EFC5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59232-00A1-41AD-8743-CA058904A2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8319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66D49E-7656-84D2-7D48-4E5055CF4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3AEA71-64D7-1C95-0092-B9071AA10B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FA9A249-BE7B-4D70-1A69-234AC0903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04065-86A2-4839-A6F9-8CA1A98A75D2}" type="datetimeFigureOut">
              <a:rPr lang="es-ES" smtClean="0"/>
              <a:t>08/05/2026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C5AB223-E32A-9FD3-E7BD-4AF14C7B2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53A2B1-E1CC-AD0F-D1DE-ABCAC063C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59232-00A1-41AD-8743-CA058904A2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6307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A2703C-D469-5DE9-A178-0E5CEDFC7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1A524E4-129F-2C1A-4FB5-C25196AEA4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EFD45E-A66D-5637-3715-983F95041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04065-86A2-4839-A6F9-8CA1A98A75D2}" type="datetimeFigureOut">
              <a:rPr lang="es-ES" smtClean="0"/>
              <a:t>08/05/2026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CCBB3A9-39D6-D915-4E6F-0CFE6CBEF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8F7B89D-EA78-6D5D-276B-A64B1D838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59232-00A1-41AD-8743-CA058904A2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9119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CB6607-1898-6441-20BB-DFF59331A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B4169B-F5F0-6999-DFF9-BBE325DBBF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3B6344B-0EBD-170A-D65D-723ABDC33A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05195EE-1EC2-80F9-BB62-FC3CC8B10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04065-86A2-4839-A6F9-8CA1A98A75D2}" type="datetimeFigureOut">
              <a:rPr lang="es-ES" smtClean="0"/>
              <a:t>08/05/2026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1C2D6B6-8EB3-9FD0-DB10-9719E3155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4536FD-BFBB-0BCE-0200-5326F1AB1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59232-00A1-41AD-8743-CA058904A2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1768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66EB41-818E-1B49-5704-0A8BE5585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D94A926-C064-C85A-28AA-EADBE29439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9639480-987D-33E1-F94E-914546290F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3675E12-2EF1-E354-0A0A-C559D8569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20715A6-B48D-BF20-9325-E011497916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CFDE161-6DE4-8E78-6031-20F29DAA0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04065-86A2-4839-A6F9-8CA1A98A75D2}" type="datetimeFigureOut">
              <a:rPr lang="es-ES" smtClean="0"/>
              <a:t>08/05/2026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BB7E924-E3AD-D2A0-9643-CD08EF8AE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D3DBA78-423A-9BEE-7DC9-E970FA15E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59232-00A1-41AD-8743-CA058904A2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9371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91F921-20A4-FA04-0C09-40F86B28E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C479CC8-F0D3-3B35-33A1-E1F3CB70D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04065-86A2-4839-A6F9-8CA1A98A75D2}" type="datetimeFigureOut">
              <a:rPr lang="es-ES" smtClean="0"/>
              <a:t>08/05/2026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E501B9-7280-EF2D-2B87-7FE8E1D73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ECBDBDB-000C-63F9-1FEA-7F99F0693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59232-00A1-41AD-8743-CA058904A2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8708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6F77A0F-D241-DAEC-EF69-B76E44596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04065-86A2-4839-A6F9-8CA1A98A75D2}" type="datetimeFigureOut">
              <a:rPr lang="es-ES" smtClean="0"/>
              <a:t>08/05/2026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966762F-DA4D-5A99-618F-07149FB53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458BC5E-C262-EEBF-D258-82D894F05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59232-00A1-41AD-8743-CA058904A2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7371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97A160-8394-7BE1-2389-E2125DCBF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05AA74-E3DB-F965-D020-2FB2CCE86F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353F48A-BC4C-B651-225E-DF49B3C9D5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EF4C267-1FEE-5194-2E0D-342554197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04065-86A2-4839-A6F9-8CA1A98A75D2}" type="datetimeFigureOut">
              <a:rPr lang="es-ES" smtClean="0"/>
              <a:t>08/05/2026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801EE1-6662-508F-05F2-4781AB5C2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438A360-15BA-FC71-EFA8-16626A2E2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59232-00A1-41AD-8743-CA058904A2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6543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BF3324-EF23-A17C-EB53-E6B2B6F39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A855991-5027-DC03-6CB0-73C6B1AB32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F4D4D91-F161-33E4-50A2-0175659620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41B7CB5-12A5-3EB1-650D-8D631CC62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04065-86A2-4839-A6F9-8CA1A98A75D2}" type="datetimeFigureOut">
              <a:rPr lang="es-ES" smtClean="0"/>
              <a:t>08/05/2026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55C2299-E308-F99A-C363-219170F5B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21A696-6D08-E6AB-4DB0-C28CD5593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59232-00A1-41AD-8743-CA058904A2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5914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C473A0-2893-21EE-AFF3-9908224E1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CF9EC93-E63A-F051-A452-AE324A40D0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0E28A2-6E41-3049-7592-9F4F1F0B9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04065-86A2-4839-A6F9-8CA1A98A75D2}" type="datetimeFigureOut">
              <a:rPr lang="es-ES" smtClean="0"/>
              <a:t>08/05/2026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95C1CF-979C-07A5-3D7B-D2F971B4C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26271A-47E6-C92D-9459-9EE1D2BB4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59232-00A1-41AD-8743-CA058904A2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6980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EA4E8F5-F942-3F94-EB91-6C677BB65A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AD63123-8428-F062-A382-9B17E0A75B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DD7B9B-978D-3FDD-1FF5-21FD701EA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04065-86A2-4839-A6F9-8CA1A98A75D2}" type="datetimeFigureOut">
              <a:rPr lang="es-ES" smtClean="0"/>
              <a:t>08/05/2026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C690F7-005B-A9E6-0320-758A63CEC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88F5BD9-0B4E-C95B-3523-80962288A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59232-00A1-41AD-8743-CA058904A2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098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4F43AF8-EB19-F636-8FE8-8D4D6EC84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A8E8D53-33AB-BAD2-C78B-D61ECD5978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CFB61F2-AAE7-D18A-069D-4087568624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404065-86A2-4839-A6F9-8CA1A98A75D2}" type="datetimeFigureOut">
              <a:rPr lang="es-ES" smtClean="0"/>
              <a:t>08/05/2026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B892FF-0814-41DE-4B60-80774FED65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E85EE6-ECFF-D859-9431-816F037264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59232-00A1-41AD-8743-CA058904A2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4009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FD70C65-0A52-333D-6316-1B7E9389E7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169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3CE66-7A62-5000-07FB-D056AF95C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4B672B3-CE72-4F85-8FCD-005275992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32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78C64-2919-0C12-3553-1E70990D9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5A39B2B-3B0C-9DFA-AFA4-305842DF79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997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FC690-7205-9102-1D8A-1A4F6C9F7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0A75887-B6C5-95CF-D6D2-6EEE7222ED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937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77330-DE08-DB8C-782F-D7474ABD0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FE44A31-A870-7A6F-0229-F4AE8EFF8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548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BC021-9A06-BD44-AA3C-DD5E7D187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66B4D1A-A9A0-85BA-CF0F-F37935D0EE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016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AA3C2-5895-3A8F-1612-B3C494426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17E799B-B8FD-B8D7-5B8A-0D29FF172B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607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338CA-92C6-5089-A844-0E2B9179D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1304C42-6E45-506B-3E0C-C4DD93A64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125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33F41-CB58-9DE4-CFCC-A21E01B88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53B6D22-7E26-B3D2-A8DD-5A1DE39AB3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83E7B9E9-ED2A-593F-59F3-3174E7235698}"/>
              </a:ext>
            </a:extLst>
          </p:cNvPr>
          <p:cNvSpPr/>
          <p:nvPr/>
        </p:nvSpPr>
        <p:spPr>
          <a:xfrm>
            <a:off x="9577633" y="3139126"/>
            <a:ext cx="2139885" cy="18099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5761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12D16-43DE-86FF-18F9-BB798AFEE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DAFAB28-4FAF-E50D-D188-6B26B8D47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761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1752D-537D-DAA3-279E-FF0EEC5F3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BDA8A32-DDC3-D11A-4A56-ADB1D05F1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40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BC744-BB06-03FE-943A-2355D7A28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651C8E2-FF85-9184-F635-52DD5292D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0936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16886-CDDD-E653-C083-D1B025532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419C962-E5DF-F127-19A7-BCFD68BA0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0608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0</Words>
  <Application>Microsoft Office PowerPoint</Application>
  <PresentationFormat>Panorámica</PresentationFormat>
  <Paragraphs>0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Prolaptop</dc:creator>
  <cp:lastModifiedBy>Prolaptop</cp:lastModifiedBy>
  <cp:revision>6</cp:revision>
  <dcterms:created xsi:type="dcterms:W3CDTF">2026-05-09T04:16:25Z</dcterms:created>
  <dcterms:modified xsi:type="dcterms:W3CDTF">2026-05-09T05:53:48Z</dcterms:modified>
</cp:coreProperties>
</file>