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EACA0-C0CA-1E96-893E-E34043884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42D175-7C31-0DAC-A979-A6103C310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A40439-51D4-1405-83A7-FB998B529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F924F4-4B46-4A1E-2569-E817ECEB6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5CA68B-1C17-468A-521C-9814844BA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54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DAC1A-3D51-396E-8642-7BFF82D3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BF9E84-C405-0161-56D9-DA31E5148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A813A0-6007-1C14-748F-C43D8B59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C1D834-67FC-A9A6-24BF-36F867C4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EBB7B9-B42E-30CF-346E-847625AF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75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C1F6C-533C-E248-B9B9-622C8A306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051725-9C97-7825-44D9-6B756B3EF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C3901D-2064-04F2-F19D-369439DB1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77E251-6A1F-89A9-D653-A2578809B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BE0D70-C7A3-FC54-661D-F6596A3B4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0922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36165-6540-7ED7-AEF0-DEC3AACDC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E32AAA-5933-8385-2EE8-4D07523BF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8BA00C-6731-F12E-AB0F-BAD6507E5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239696-63C2-4949-8FD1-D5970EFB1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87550E-B7D6-FDE1-71D3-9113986D5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71B736-8B8F-21CB-783A-5A0933F1A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882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5D89C2-8CA0-77C4-BC78-E65CBF705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A13D6A-EABA-D889-1D38-AFA54F8F3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D8C343-B76F-78C9-6BBB-1203651B5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B3294A9-CA78-F8F9-4120-1644470F5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392B97-72D9-3343-0C38-FF91631817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58B7BEA-9155-9DF2-072E-9365876C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8F16E14-B44C-CDAA-11F8-C737EFF9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AF02239-5B20-9C65-4E1B-B331CBA4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6595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D6391-15A6-EEFC-0E21-3BA482380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89C4D2D-F2EE-69D6-A32B-6B75131E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4622A6-F1C5-289E-3D8D-0B21D7BF4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AA0A73-A2A1-A557-EDA3-3725205A3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50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514ADDD-B97B-40CE-12AA-198A42F5A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D65E2E2-9150-B3C3-0649-42B7F3117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CCF1FD-B678-C01E-26BC-4DDAADD0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22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A9DBF4-2C2A-C181-A40B-CB067C9A3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8130EF-E798-531D-0751-92CDEC08A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C9F67F-F305-65BA-4220-52B6FA847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0EAB6F-F8B2-0A99-851D-D2E96EA3B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939FA6-A67F-7AB4-CABB-3A6F4D43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C4C2B-B529-0EB7-C28F-A4C58C919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887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539F8-4F2E-0D15-786C-8BCF8605E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953A0B7-4616-6DF4-E5F9-C359E837DA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52571C-BCB1-6BD7-788C-E7C076506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81A200-D9DB-1738-F648-6335C54C0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8AB6B1-0219-E655-FCEC-582503464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A5C169-A041-4943-AFE4-D0CAF0F00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026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9E795-BFA0-5C94-EBC0-5433F9C64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A87739-CD95-DB45-98C0-7EE5A024D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7C8E82-2197-1C76-C342-C5F0BA87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C8C679-D239-064F-CA6D-8B09E3B9D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D86095-C93D-BF14-FB36-80CC45769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6488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F1F4C26-8294-33B7-FA5F-72F1D96F57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82E979-00D6-B56F-73A2-1D6F5866D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80686D-C18A-6827-407F-E144D6D5B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86A116-6933-B5ED-2D80-5D783B704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9AD697-596C-16A5-5E1D-F67B478AE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442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C6882DB-46BF-96DB-8170-B4FB17CC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05798B-9545-8860-3D11-D4C77AFDF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559276-D8F7-737E-D4FE-0EA1C3FF66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09187-4FFD-4333-B529-2A908B5D367A}" type="datetimeFigureOut">
              <a:rPr lang="es-ES" smtClean="0"/>
              <a:t>10/05/2026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487C07-2324-8DDB-EE77-E405F383D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E56652-2DC6-E139-3274-858AABADA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C4A70-4AFB-4D11-BDAE-562E4A4CEA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084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165604-0090-5BF8-542F-D8101BEEB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68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75625-E7D0-A45F-2992-E893DD73D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BD6E90-2D4B-E76E-A32A-A1E8892A5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36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559F3-2A82-1915-D9F3-2B87892A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421BA55-9ABE-9D5D-6405-383B10078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27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20120-C1A6-9EA8-A951-F0611A8FE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E59224A-BC33-5ABB-A1F4-760CAE1C7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31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6D39D-066D-76FE-49D1-1FCF808F5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7662329-6590-BECB-BB2A-B82ADE2B8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414" y="0"/>
            <a:ext cx="122674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589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D4470-F9D8-FAB8-9287-C26A4FCB2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DF54BF4-2919-E757-6878-C8F3BBC94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12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81C9F-3E01-3F2C-BE8F-51089ECED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1022C2-FA2B-EFC7-5427-74FA1DBAC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84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89E85-DBEC-FBCD-17A0-D87786197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B7DC512-BDB1-5551-415C-5D5B98895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40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B3F59-3DAE-C51F-16D0-954884892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52C82D-783A-A33D-D369-1BA1864F1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2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B49F4-643F-7778-BC50-610EABFB9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81B8E2-9283-BE2C-A14E-E70F5E8E5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57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35295-8C26-D344-0E2C-9679F5736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2DB3967-E126-F2E6-D10A-1212100B2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05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8B341-C7D3-AE82-8C07-DE2343C70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A05B06A-DCC0-0EE0-33C3-EC3FA1B68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43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55C2B-F7CA-1860-D28F-D53936202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4372727-C2B5-3D06-C43F-6757BFA03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00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FC35D-6B67-A7E2-12A1-D37540E65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5A9B440-D972-09F8-C922-E6F940ED4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841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0</Words>
  <Application>Microsoft Office PowerPoint</Application>
  <PresentationFormat>Panorámica</PresentationFormat>
  <Paragraphs>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Prolaptop</dc:creator>
  <cp:lastModifiedBy>Prolaptop</cp:lastModifiedBy>
  <cp:revision>8</cp:revision>
  <dcterms:created xsi:type="dcterms:W3CDTF">2026-05-10T08:45:36Z</dcterms:created>
  <dcterms:modified xsi:type="dcterms:W3CDTF">2026-05-10T09:48:41Z</dcterms:modified>
</cp:coreProperties>
</file>